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32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9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58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42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86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64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22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10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63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54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9ACA3-899B-4EB2-A24B-7C5FA0FE374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44A9-B774-4D65-A469-651B175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22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gho.de/informationen/promotionsstipendi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768161" y="0"/>
            <a:ext cx="5943853" cy="114300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Promotionsstipendien der DGHO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A129522-08A3-452A-8FE0-1CF8D447C3B9}"/>
              </a:ext>
            </a:extLst>
          </p:cNvPr>
          <p:cNvGrpSpPr/>
          <p:nvPr/>
        </p:nvGrpSpPr>
        <p:grpSpPr>
          <a:xfrm>
            <a:off x="249319" y="987030"/>
            <a:ext cx="8645361" cy="5191023"/>
            <a:chOff x="183717" y="210653"/>
            <a:chExt cx="8645361" cy="51910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309" y="219279"/>
              <a:ext cx="1725743" cy="412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17" y="210653"/>
              <a:ext cx="1694639" cy="406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Rechteck 17"/>
            <p:cNvSpPr/>
            <p:nvPr/>
          </p:nvSpPr>
          <p:spPr>
            <a:xfrm>
              <a:off x="272779" y="4570678"/>
              <a:ext cx="1516513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chemeClr val="tx2">
                      <a:lumMod val="75000"/>
                    </a:schemeClr>
                  </a:solidFill>
                </a:rPr>
                <a:t>Leukämie und verwandte Blutkrankheiten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1988770" y="4570678"/>
              <a:ext cx="1649047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chemeClr val="tx2">
                      <a:lumMod val="75000"/>
                    </a:schemeClr>
                  </a:solidFill>
                </a:rPr>
                <a:t>Geriatrische Onkologie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C2470F2-1B43-4D21-A084-B9F2E03742A3}"/>
                </a:ext>
              </a:extLst>
            </p:cNvPr>
            <p:cNvSpPr/>
            <p:nvPr/>
          </p:nvSpPr>
          <p:spPr>
            <a:xfrm>
              <a:off x="3766689" y="4570679"/>
              <a:ext cx="1610621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chemeClr val="tx2">
                      <a:lumMod val="75000"/>
                    </a:schemeClr>
                  </a:solidFill>
                </a:rPr>
                <a:t>Klinische Studien</a:t>
              </a:r>
            </a:p>
          </p:txBody>
        </p:sp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4D87F1BB-3051-4C2B-9351-1F8E1CD56E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" b="-582"/>
            <a:stretch/>
          </p:blipFill>
          <p:spPr bwMode="auto">
            <a:xfrm>
              <a:off x="3663365" y="219279"/>
              <a:ext cx="1756911" cy="418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6C493A6-CCD8-4D85-BF18-84256C105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276" y="219279"/>
              <a:ext cx="1732044" cy="412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56523E3-CF86-49C4-BFE0-449DACF0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1947" y="219280"/>
              <a:ext cx="1737131" cy="4128434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BDF590D-E9E7-4079-90EF-E9CAE8D66402}"/>
                </a:ext>
              </a:extLst>
            </p:cNvPr>
            <p:cNvSpPr/>
            <p:nvPr/>
          </p:nvSpPr>
          <p:spPr>
            <a:xfrm>
              <a:off x="5481662" y="4570679"/>
              <a:ext cx="1609272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chemeClr val="tx2">
                      <a:lumMod val="75000"/>
                    </a:schemeClr>
                  </a:solidFill>
                </a:rPr>
                <a:t>Seltene hämatologische Erkrankungen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AC9C3C5-1EC5-44B0-91F1-602E10402F96}"/>
                </a:ext>
              </a:extLst>
            </p:cNvPr>
            <p:cNvSpPr/>
            <p:nvPr/>
          </p:nvSpPr>
          <p:spPr>
            <a:xfrm>
              <a:off x="7219806" y="4572794"/>
              <a:ext cx="1609272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600" dirty="0">
                  <a:solidFill>
                    <a:schemeClr val="tx2">
                      <a:lumMod val="75000"/>
                    </a:schemeClr>
                  </a:solidFill>
                </a:rPr>
                <a:t>Ernährung in der Onkologie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63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5328592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hlinkClick r:id="rId2"/>
              </a:rPr>
              <a:t>Ausschreibungen &amp; Satzungen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Einjährige Förderung (10.000 Euro)</a:t>
            </a:r>
          </a:p>
          <a:p>
            <a:pPr lvl="1"/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800 Euro pro Monat</a:t>
            </a:r>
          </a:p>
          <a:p>
            <a:pPr lvl="1"/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400 Euro für Sachmittel &amp; Teilnahme/Reisekosten Kongresse</a:t>
            </a:r>
          </a:p>
          <a:p>
            <a:pPr lvl="1"/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Bewerbungsfrist 30. Juni 2018</a:t>
            </a:r>
          </a:p>
          <a:p>
            <a:pPr lvl="2"/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GMIHO-DGHO-Promotionsstipendium (1 St. pro Jahr)</a:t>
            </a:r>
          </a:p>
          <a:p>
            <a:pPr lvl="2"/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Dr. Werner Jackstädt-DGHO-Promotionsstipendium (1 St. pro Jahr)</a:t>
            </a:r>
          </a:p>
          <a:p>
            <a:pPr lvl="2"/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Sieglinde Welker-DGHO-Promotionsstipendium (1 St. pro Jahr) </a:t>
            </a:r>
          </a:p>
          <a:p>
            <a:pPr lvl="1"/>
            <a:r>
              <a:rPr lang="de-DE" sz="2400" dirty="0">
                <a:solidFill>
                  <a:schemeClr val="tx2">
                    <a:lumMod val="75000"/>
                  </a:schemeClr>
                </a:solidFill>
              </a:rPr>
              <a:t>Bewerbungsfrist 31. Dezember 2018</a:t>
            </a:r>
          </a:p>
          <a:p>
            <a:pPr lvl="2"/>
            <a:r>
              <a:rPr lang="de-DE" sz="2000" dirty="0">
                <a:solidFill>
                  <a:schemeClr val="tx2">
                    <a:lumMod val="75000"/>
                  </a:schemeClr>
                </a:solidFill>
              </a:rPr>
              <a:t>José Carreras-DGHO-Promotionsstipendium (10 St. pro Jahr)</a:t>
            </a:r>
          </a:p>
          <a:p>
            <a:pPr lvl="2"/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DGEM-DGHO-Promotionsstipendium (1 St. Pro Jahr) </a:t>
            </a: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BC885D1-76ED-4DB8-8750-E117346A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10653"/>
            <a:ext cx="4032448" cy="1143000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Promotionsstipendien</a:t>
            </a:r>
          </a:p>
        </p:txBody>
      </p:sp>
    </p:spTree>
    <p:extLst>
      <p:ext uri="{BB962C8B-B14F-4D97-AF65-F5344CB8AC3E}">
        <p14:creationId xmlns:p14="http://schemas.microsoft.com/office/powerpoint/2010/main" val="284805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57200" y="34941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Promotionsstipendium</a:t>
            </a:r>
            <a:br>
              <a:rPr lang="de-DE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de-DE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Deutsche Stiftung für junge Erwachsene mit Krebs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7"/>
          <a:stretch/>
        </p:blipFill>
        <p:spPr bwMode="auto">
          <a:xfrm>
            <a:off x="863509" y="2156247"/>
            <a:ext cx="7199091" cy="378083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 rot="21367193">
            <a:off x="213282" y="5864224"/>
            <a:ext cx="216909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Bewerbungsfrist: </a:t>
            </a:r>
            <a:br>
              <a:rPr lang="de-DE" sz="1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30. Juni 2018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FB39781-E40E-4FC9-880E-12BC2281C275}"/>
              </a:ext>
            </a:extLst>
          </p:cNvPr>
          <p:cNvSpPr/>
          <p:nvPr/>
        </p:nvSpPr>
        <p:spPr>
          <a:xfrm>
            <a:off x="863509" y="1694582"/>
            <a:ext cx="719909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Allgemeiner Themenkomplex „Krebserkrankungen bei jungen Erwachsenen im Alter von 18 bis 39 Jahren“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2">
                    <a:lumMod val="75000"/>
                  </a:schemeClr>
                </a:solidFill>
              </a:rPr>
              <a:t>Spezieller Themenkomplex "Junge Erwachsene mit Krebs unter dem Schwerpunkt Armut und Krebs"</a:t>
            </a:r>
          </a:p>
        </p:txBody>
      </p:sp>
    </p:spTree>
    <p:extLst>
      <p:ext uri="{BB962C8B-B14F-4D97-AF65-F5344CB8AC3E}">
        <p14:creationId xmlns:p14="http://schemas.microsoft.com/office/powerpoint/2010/main" val="295240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</Words>
  <Application>Microsoft Office PowerPoint</Application>
  <PresentationFormat>Bildschirmpräsentation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Promotionsstipendien der DGHO</vt:lpstr>
      <vt:lpstr>Promotionsstipendien</vt:lpstr>
      <vt:lpstr>Promotionsstipendium Deutsche Stiftung für junge Erwachsene mit Krebs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Promotionsstipendien</dc:title>
  <dc:creator>Michael Oldenburg</dc:creator>
  <cp:lastModifiedBy>Michael Oldenburg</cp:lastModifiedBy>
  <cp:revision>12</cp:revision>
  <dcterms:created xsi:type="dcterms:W3CDTF">2018-01-17T11:20:51Z</dcterms:created>
  <dcterms:modified xsi:type="dcterms:W3CDTF">2018-04-11T11:45:47Z</dcterms:modified>
</cp:coreProperties>
</file>