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5761038" cy="3236913"/>
  <p:notesSz cx="6858000" cy="9144000"/>
  <p:defaultTextStyle>
    <a:defPPr>
      <a:defRPr lang="de-DE"/>
    </a:defPPr>
    <a:lvl1pPr marL="0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02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04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06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09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113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2135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99158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6181" algn="l" defTabSz="25702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21" d="100"/>
          <a:sy n="221" d="100"/>
        </p:scale>
        <p:origin x="834" y="174"/>
      </p:cViewPr>
      <p:guideLst>
        <p:guide orient="horz" pos="1020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2078" y="1005542"/>
            <a:ext cx="4896883" cy="693838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64156" y="1834251"/>
            <a:ext cx="4032727" cy="8272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05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6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291595" y="101903"/>
            <a:ext cx="1021183" cy="217667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7041" y="101903"/>
            <a:ext cx="2968535" cy="217667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74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6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082" y="2080017"/>
            <a:ext cx="4896883" cy="64288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5082" y="1371942"/>
            <a:ext cx="4896883" cy="708075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02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04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06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09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1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213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9915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6181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7042" y="594933"/>
            <a:ext cx="1994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317418" y="594933"/>
            <a:ext cx="1995359" cy="168364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7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24559"/>
            <a:ext cx="2545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8052" y="1026521"/>
            <a:ext cx="2545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926528" y="724559"/>
            <a:ext cx="2546459" cy="301962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023" indent="0">
              <a:buNone/>
              <a:defRPr sz="1100" b="1"/>
            </a:lvl2pPr>
            <a:lvl3pPr marL="514045" indent="0">
              <a:buNone/>
              <a:defRPr sz="1000" b="1"/>
            </a:lvl3pPr>
            <a:lvl4pPr marL="771068" indent="0">
              <a:buNone/>
              <a:defRPr sz="900" b="1"/>
            </a:lvl4pPr>
            <a:lvl5pPr marL="1028091" indent="0">
              <a:buNone/>
              <a:defRPr sz="900" b="1"/>
            </a:lvl5pPr>
            <a:lvl6pPr marL="1285113" indent="0">
              <a:buNone/>
              <a:defRPr sz="900" b="1"/>
            </a:lvl6pPr>
            <a:lvl7pPr marL="1542135" indent="0">
              <a:buNone/>
              <a:defRPr sz="900" b="1"/>
            </a:lvl7pPr>
            <a:lvl8pPr marL="1799158" indent="0">
              <a:buNone/>
              <a:defRPr sz="900" b="1"/>
            </a:lvl8pPr>
            <a:lvl9pPr marL="2056181" indent="0">
              <a:buNone/>
              <a:defRPr sz="9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926528" y="1026521"/>
            <a:ext cx="2546459" cy="1864972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73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3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44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053" y="128877"/>
            <a:ext cx="1895341" cy="548477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52406" y="128878"/>
            <a:ext cx="3220580" cy="276261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8053" y="677354"/>
            <a:ext cx="1895341" cy="2214139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56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29203" y="2265840"/>
            <a:ext cx="3456623" cy="26749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29203" y="289224"/>
            <a:ext cx="3456623" cy="1942148"/>
          </a:xfrm>
        </p:spPr>
        <p:txBody>
          <a:bodyPr/>
          <a:lstStyle>
            <a:lvl1pPr marL="0" indent="0">
              <a:buNone/>
              <a:defRPr sz="1800"/>
            </a:lvl1pPr>
            <a:lvl2pPr marL="257023" indent="0">
              <a:buNone/>
              <a:defRPr sz="1600"/>
            </a:lvl2pPr>
            <a:lvl3pPr marL="514045" indent="0">
              <a:buNone/>
              <a:defRPr sz="1400"/>
            </a:lvl3pPr>
            <a:lvl4pPr marL="771068" indent="0">
              <a:buNone/>
              <a:defRPr sz="1100"/>
            </a:lvl4pPr>
            <a:lvl5pPr marL="1028091" indent="0">
              <a:buNone/>
              <a:defRPr sz="1100"/>
            </a:lvl5pPr>
            <a:lvl6pPr marL="1285113" indent="0">
              <a:buNone/>
              <a:defRPr sz="1100"/>
            </a:lvl6pPr>
            <a:lvl7pPr marL="1542135" indent="0">
              <a:buNone/>
              <a:defRPr sz="1100"/>
            </a:lvl7pPr>
            <a:lvl8pPr marL="1799158" indent="0">
              <a:buNone/>
              <a:defRPr sz="1100"/>
            </a:lvl8pPr>
            <a:lvl9pPr marL="2056181" indent="0">
              <a:buNone/>
              <a:defRPr sz="11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29203" y="2533335"/>
            <a:ext cx="3456623" cy="379887"/>
          </a:xfrm>
        </p:spPr>
        <p:txBody>
          <a:bodyPr/>
          <a:lstStyle>
            <a:lvl1pPr marL="0" indent="0">
              <a:buNone/>
              <a:defRPr sz="800"/>
            </a:lvl1pPr>
            <a:lvl2pPr marL="257023" indent="0">
              <a:buNone/>
              <a:defRPr sz="600"/>
            </a:lvl2pPr>
            <a:lvl3pPr marL="514045" indent="0">
              <a:buNone/>
              <a:defRPr sz="600"/>
            </a:lvl3pPr>
            <a:lvl4pPr marL="771068" indent="0">
              <a:buNone/>
              <a:defRPr sz="500"/>
            </a:lvl4pPr>
            <a:lvl5pPr marL="1028091" indent="0">
              <a:buNone/>
              <a:defRPr sz="500"/>
            </a:lvl5pPr>
            <a:lvl6pPr marL="1285113" indent="0">
              <a:buNone/>
              <a:defRPr sz="500"/>
            </a:lvl6pPr>
            <a:lvl7pPr marL="1542135" indent="0">
              <a:buNone/>
              <a:defRPr sz="500"/>
            </a:lvl7pPr>
            <a:lvl8pPr marL="1799158" indent="0">
              <a:buNone/>
              <a:defRPr sz="500"/>
            </a:lvl8pPr>
            <a:lvl9pPr marL="2056181" indent="0">
              <a:buNone/>
              <a:defRPr sz="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2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88052" y="129626"/>
            <a:ext cx="5184934" cy="539486"/>
          </a:xfrm>
          <a:prstGeom prst="rect">
            <a:avLst/>
          </a:prstGeom>
        </p:spPr>
        <p:txBody>
          <a:bodyPr vert="horz" lIns="51405" tIns="25702" rIns="51405" bIns="25702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052" y="755280"/>
            <a:ext cx="5184934" cy="2136213"/>
          </a:xfrm>
          <a:prstGeom prst="rect">
            <a:avLst/>
          </a:prstGeom>
        </p:spPr>
        <p:txBody>
          <a:bodyPr vert="horz" lIns="51405" tIns="25702" rIns="51405" bIns="25702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88052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5AE2-0208-A740-8AAC-9EE762F7136E}" type="datetimeFigureOut">
              <a:rPr lang="de-DE" smtClean="0"/>
              <a:t>05.04.2018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68355" y="3000139"/>
            <a:ext cx="1824328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128745" y="3000139"/>
            <a:ext cx="1344242" cy="172336"/>
          </a:xfrm>
          <a:prstGeom prst="rect">
            <a:avLst/>
          </a:prstGeom>
        </p:spPr>
        <p:txBody>
          <a:bodyPr vert="horz" lIns="51405" tIns="25702" rIns="51405" bIns="25702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E53-1572-2647-A77B-7FB3DCB7529E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Bild 7" descr="jt2018_PowerPoint_16zu9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6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5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7023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67" indent="-192767" algn="l" defTabSz="257023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61" indent="-160639" algn="l" defTabSz="257023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7" indent="-128511" algn="l" defTabSz="257023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79" indent="-128511" algn="l" defTabSz="257023" rtl="0" eaLnBrk="1" latinLnBrk="0" hangingPunct="1">
        <a:spcBef>
          <a:spcPct val="20000"/>
        </a:spcBef>
        <a:buFont typeface="Arial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601" indent="-128511" algn="l" defTabSz="257023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624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647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69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692" indent="-128511" algn="l" defTabSz="25702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2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4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6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9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113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135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158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181" algn="l" defTabSz="257023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021808" y="1499773"/>
            <a:ext cx="338400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000" b="1" dirty="0">
                <a:solidFill>
                  <a:srgbClr val="BA1363"/>
                </a:solidFill>
              </a:rPr>
              <a:t>STUDENTENTAG </a:t>
            </a:r>
          </a:p>
          <a:p>
            <a:r>
              <a:rPr lang="de-DE" sz="2000" b="1" dirty="0">
                <a:solidFill>
                  <a:srgbClr val="BA1363"/>
                </a:solidFill>
              </a:rPr>
              <a:t>am 29.09.2018 in Wien</a:t>
            </a:r>
          </a:p>
          <a:p>
            <a:endParaRPr lang="de-DE" sz="1400" b="1" dirty="0">
              <a:solidFill>
                <a:schemeClr val="accent1"/>
              </a:solidFill>
            </a:endParaRPr>
          </a:p>
          <a:p>
            <a:r>
              <a:rPr lang="de-DE" sz="1400" b="1" dirty="0">
                <a:solidFill>
                  <a:schemeClr val="accent1">
                    <a:lumMod val="50000"/>
                  </a:schemeClr>
                </a:solidFill>
              </a:rPr>
              <a:t>Aktuelle Infos auf Facebook:</a:t>
            </a:r>
          </a:p>
          <a:p>
            <a:r>
              <a:rPr lang="de-DE" sz="1400" b="1" dirty="0">
                <a:solidFill>
                  <a:schemeClr val="accent1">
                    <a:lumMod val="50000"/>
                  </a:schemeClr>
                </a:solidFill>
              </a:rPr>
              <a:t>facebook.com/</a:t>
            </a:r>
            <a:r>
              <a:rPr lang="de-DE" sz="1400" b="1" dirty="0" err="1">
                <a:solidFill>
                  <a:schemeClr val="accent1">
                    <a:lumMod val="50000"/>
                  </a:schemeClr>
                </a:solidFill>
              </a:rPr>
              <a:t>Studententag.Haematologie</a:t>
            </a:r>
            <a:r>
              <a:rPr lang="de-DE" sz="1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de-DE" sz="1400" b="1" dirty="0">
                <a:solidFill>
                  <a:schemeClr val="accent1">
                    <a:lumMod val="50000"/>
                  </a:schemeClr>
                </a:solidFill>
              </a:rPr>
              <a:t>Onkologie/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1A7A6178-4E7C-4934-B1EA-69A0CFD19077}"/>
              </a:ext>
            </a:extLst>
          </p:cNvPr>
          <p:cNvSpPr txBox="1">
            <a:spLocks noChangeArrowheads="1"/>
          </p:cNvSpPr>
          <p:nvPr/>
        </p:nvSpPr>
        <p:spPr bwMode="auto">
          <a:xfrm rot="525936">
            <a:off x="4093235" y="1410492"/>
            <a:ext cx="1380856" cy="375175"/>
          </a:xfrm>
          <a:prstGeom prst="rect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de-DE" altLang="de-DE" sz="9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+mj-lt"/>
              </a:rPr>
              <a:t>Eintritt zur Jahrestagung für Studierende frei!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2366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Office-Design</vt:lpstr>
      <vt:lpstr>PowerPoint-Präsentation</vt:lpstr>
    </vt:vector>
  </TitlesOfParts>
  <Company>unicom werbeagentur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Kusché</dc:creator>
  <cp:lastModifiedBy>Wencke Wieseke</cp:lastModifiedBy>
  <cp:revision>16</cp:revision>
  <dcterms:created xsi:type="dcterms:W3CDTF">2016-02-22T12:11:47Z</dcterms:created>
  <dcterms:modified xsi:type="dcterms:W3CDTF">2018-04-05T09:42:29Z</dcterms:modified>
</cp:coreProperties>
</file>