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5761038" cy="3236913"/>
  <p:notesSz cx="6858000" cy="9144000"/>
  <p:defaultTextStyle>
    <a:defPPr>
      <a:defRPr lang="de-DE"/>
    </a:defPPr>
    <a:lvl1pPr marL="0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57023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14045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71068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28091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285113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42135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799158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56181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">
          <p15:clr>
            <a:srgbClr val="A4A3A4"/>
          </p15:clr>
        </p15:guide>
        <p15:guide id="2" pos="18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13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221" d="100"/>
          <a:sy n="221" d="100"/>
        </p:scale>
        <p:origin x="834" y="174"/>
      </p:cViewPr>
      <p:guideLst>
        <p:guide orient="horz" pos="1020"/>
        <p:guide pos="181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32078" y="1005542"/>
            <a:ext cx="4896883" cy="693838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64156" y="1834251"/>
            <a:ext cx="4032727" cy="8272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3057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563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291595" y="101903"/>
            <a:ext cx="1021183" cy="2176674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27041" y="101903"/>
            <a:ext cx="2968535" cy="217667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9748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1689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5082" y="2080017"/>
            <a:ext cx="4896883" cy="642887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5082" y="1371942"/>
            <a:ext cx="4896883" cy="708075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5702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1404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06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2809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8511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4213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79915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5618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5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27042" y="594933"/>
            <a:ext cx="1994359" cy="168364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317418" y="594933"/>
            <a:ext cx="1995359" cy="168364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6774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8052" y="129626"/>
            <a:ext cx="5184934" cy="53948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8052" y="724559"/>
            <a:ext cx="2545459" cy="301962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023" indent="0">
              <a:buNone/>
              <a:defRPr sz="1100" b="1"/>
            </a:lvl2pPr>
            <a:lvl3pPr marL="514045" indent="0">
              <a:buNone/>
              <a:defRPr sz="1000" b="1"/>
            </a:lvl3pPr>
            <a:lvl4pPr marL="771068" indent="0">
              <a:buNone/>
              <a:defRPr sz="900" b="1"/>
            </a:lvl4pPr>
            <a:lvl5pPr marL="1028091" indent="0">
              <a:buNone/>
              <a:defRPr sz="900" b="1"/>
            </a:lvl5pPr>
            <a:lvl6pPr marL="1285113" indent="0">
              <a:buNone/>
              <a:defRPr sz="900" b="1"/>
            </a:lvl6pPr>
            <a:lvl7pPr marL="1542135" indent="0">
              <a:buNone/>
              <a:defRPr sz="900" b="1"/>
            </a:lvl7pPr>
            <a:lvl8pPr marL="1799158" indent="0">
              <a:buNone/>
              <a:defRPr sz="900" b="1"/>
            </a:lvl8pPr>
            <a:lvl9pPr marL="2056181" indent="0">
              <a:buNone/>
              <a:defRPr sz="9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88052" y="1026521"/>
            <a:ext cx="2545459" cy="1864972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2926528" y="724559"/>
            <a:ext cx="2546459" cy="301962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023" indent="0">
              <a:buNone/>
              <a:defRPr sz="1100" b="1"/>
            </a:lvl2pPr>
            <a:lvl3pPr marL="514045" indent="0">
              <a:buNone/>
              <a:defRPr sz="1000" b="1"/>
            </a:lvl3pPr>
            <a:lvl4pPr marL="771068" indent="0">
              <a:buNone/>
              <a:defRPr sz="900" b="1"/>
            </a:lvl4pPr>
            <a:lvl5pPr marL="1028091" indent="0">
              <a:buNone/>
              <a:defRPr sz="900" b="1"/>
            </a:lvl5pPr>
            <a:lvl6pPr marL="1285113" indent="0">
              <a:buNone/>
              <a:defRPr sz="900" b="1"/>
            </a:lvl6pPr>
            <a:lvl7pPr marL="1542135" indent="0">
              <a:buNone/>
              <a:defRPr sz="900" b="1"/>
            </a:lvl7pPr>
            <a:lvl8pPr marL="1799158" indent="0">
              <a:buNone/>
              <a:defRPr sz="900" b="1"/>
            </a:lvl8pPr>
            <a:lvl9pPr marL="2056181" indent="0">
              <a:buNone/>
              <a:defRPr sz="9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2926528" y="1026521"/>
            <a:ext cx="2546459" cy="1864972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573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37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4442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8053" y="128877"/>
            <a:ext cx="1895341" cy="548477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52406" y="128878"/>
            <a:ext cx="3220580" cy="276261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88053" y="677354"/>
            <a:ext cx="1895341" cy="2214139"/>
          </a:xfrm>
        </p:spPr>
        <p:txBody>
          <a:bodyPr/>
          <a:lstStyle>
            <a:lvl1pPr marL="0" indent="0">
              <a:buNone/>
              <a:defRPr sz="800"/>
            </a:lvl1pPr>
            <a:lvl2pPr marL="257023" indent="0">
              <a:buNone/>
              <a:defRPr sz="600"/>
            </a:lvl2pPr>
            <a:lvl3pPr marL="514045" indent="0">
              <a:buNone/>
              <a:defRPr sz="600"/>
            </a:lvl3pPr>
            <a:lvl4pPr marL="771068" indent="0">
              <a:buNone/>
              <a:defRPr sz="500"/>
            </a:lvl4pPr>
            <a:lvl5pPr marL="1028091" indent="0">
              <a:buNone/>
              <a:defRPr sz="500"/>
            </a:lvl5pPr>
            <a:lvl6pPr marL="1285113" indent="0">
              <a:buNone/>
              <a:defRPr sz="500"/>
            </a:lvl6pPr>
            <a:lvl7pPr marL="1542135" indent="0">
              <a:buNone/>
              <a:defRPr sz="500"/>
            </a:lvl7pPr>
            <a:lvl8pPr marL="1799158" indent="0">
              <a:buNone/>
              <a:defRPr sz="500"/>
            </a:lvl8pPr>
            <a:lvl9pPr marL="2056181" indent="0">
              <a:buNone/>
              <a:defRPr sz="5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856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29203" y="2265840"/>
            <a:ext cx="3456623" cy="267495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129203" y="289224"/>
            <a:ext cx="3456623" cy="1942148"/>
          </a:xfrm>
        </p:spPr>
        <p:txBody>
          <a:bodyPr/>
          <a:lstStyle>
            <a:lvl1pPr marL="0" indent="0">
              <a:buNone/>
              <a:defRPr sz="1800"/>
            </a:lvl1pPr>
            <a:lvl2pPr marL="257023" indent="0">
              <a:buNone/>
              <a:defRPr sz="1600"/>
            </a:lvl2pPr>
            <a:lvl3pPr marL="514045" indent="0">
              <a:buNone/>
              <a:defRPr sz="1400"/>
            </a:lvl3pPr>
            <a:lvl4pPr marL="771068" indent="0">
              <a:buNone/>
              <a:defRPr sz="1100"/>
            </a:lvl4pPr>
            <a:lvl5pPr marL="1028091" indent="0">
              <a:buNone/>
              <a:defRPr sz="1100"/>
            </a:lvl5pPr>
            <a:lvl6pPr marL="1285113" indent="0">
              <a:buNone/>
              <a:defRPr sz="1100"/>
            </a:lvl6pPr>
            <a:lvl7pPr marL="1542135" indent="0">
              <a:buNone/>
              <a:defRPr sz="1100"/>
            </a:lvl7pPr>
            <a:lvl8pPr marL="1799158" indent="0">
              <a:buNone/>
              <a:defRPr sz="1100"/>
            </a:lvl8pPr>
            <a:lvl9pPr marL="2056181" indent="0">
              <a:buNone/>
              <a:defRPr sz="11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29203" y="2533335"/>
            <a:ext cx="3456623" cy="379887"/>
          </a:xfrm>
        </p:spPr>
        <p:txBody>
          <a:bodyPr/>
          <a:lstStyle>
            <a:lvl1pPr marL="0" indent="0">
              <a:buNone/>
              <a:defRPr sz="800"/>
            </a:lvl1pPr>
            <a:lvl2pPr marL="257023" indent="0">
              <a:buNone/>
              <a:defRPr sz="600"/>
            </a:lvl2pPr>
            <a:lvl3pPr marL="514045" indent="0">
              <a:buNone/>
              <a:defRPr sz="600"/>
            </a:lvl3pPr>
            <a:lvl4pPr marL="771068" indent="0">
              <a:buNone/>
              <a:defRPr sz="500"/>
            </a:lvl4pPr>
            <a:lvl5pPr marL="1028091" indent="0">
              <a:buNone/>
              <a:defRPr sz="500"/>
            </a:lvl5pPr>
            <a:lvl6pPr marL="1285113" indent="0">
              <a:buNone/>
              <a:defRPr sz="500"/>
            </a:lvl6pPr>
            <a:lvl7pPr marL="1542135" indent="0">
              <a:buNone/>
              <a:defRPr sz="500"/>
            </a:lvl7pPr>
            <a:lvl8pPr marL="1799158" indent="0">
              <a:buNone/>
              <a:defRPr sz="500"/>
            </a:lvl8pPr>
            <a:lvl9pPr marL="2056181" indent="0">
              <a:buNone/>
              <a:defRPr sz="5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923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88052" y="129626"/>
            <a:ext cx="5184934" cy="539486"/>
          </a:xfrm>
          <a:prstGeom prst="rect">
            <a:avLst/>
          </a:prstGeom>
        </p:spPr>
        <p:txBody>
          <a:bodyPr vert="horz" lIns="51405" tIns="25702" rIns="51405" bIns="25702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8052" y="755280"/>
            <a:ext cx="5184934" cy="2136213"/>
          </a:xfrm>
          <a:prstGeom prst="rect">
            <a:avLst/>
          </a:prstGeom>
        </p:spPr>
        <p:txBody>
          <a:bodyPr vert="horz" lIns="51405" tIns="25702" rIns="51405" bIns="25702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288052" y="3000139"/>
            <a:ext cx="1344242" cy="172336"/>
          </a:xfrm>
          <a:prstGeom prst="rect">
            <a:avLst/>
          </a:prstGeom>
        </p:spPr>
        <p:txBody>
          <a:bodyPr vert="horz" lIns="51405" tIns="25702" rIns="51405" bIns="25702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B5AE2-0208-A740-8AAC-9EE762F7136E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68355" y="3000139"/>
            <a:ext cx="1824328" cy="172336"/>
          </a:xfrm>
          <a:prstGeom prst="rect">
            <a:avLst/>
          </a:prstGeom>
        </p:spPr>
        <p:txBody>
          <a:bodyPr vert="horz" lIns="51405" tIns="25702" rIns="51405" bIns="25702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128745" y="3000139"/>
            <a:ext cx="1344242" cy="172336"/>
          </a:xfrm>
          <a:prstGeom prst="rect">
            <a:avLst/>
          </a:prstGeom>
        </p:spPr>
        <p:txBody>
          <a:bodyPr vert="horz" lIns="51405" tIns="25702" rIns="51405" bIns="25702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  <p:pic>
        <p:nvPicPr>
          <p:cNvPr id="8" name="Bild 7" descr="jt2018_PowerPoint_16zu9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6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5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57023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67" indent="-192767" algn="l" defTabSz="257023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61" indent="-160639" algn="l" defTabSz="257023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7" indent="-128511" algn="l" defTabSz="257023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79" indent="-128511" algn="l" defTabSz="257023" rtl="0" eaLnBrk="1" latinLnBrk="0" hangingPunct="1">
        <a:spcBef>
          <a:spcPct val="20000"/>
        </a:spcBef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601" indent="-128511" algn="l" defTabSz="257023" rtl="0" eaLnBrk="1" latinLnBrk="0" hangingPunct="1">
        <a:spcBef>
          <a:spcPct val="20000"/>
        </a:spcBef>
        <a:buFont typeface="Arial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624" indent="-128511" algn="l" defTabSz="25702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647" indent="-128511" algn="l" defTabSz="25702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69" indent="-128511" algn="l" defTabSz="25702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692" indent="-128511" algn="l" defTabSz="25702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023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45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68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91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113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135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158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181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052000" y="1440000"/>
            <a:ext cx="3384000" cy="13542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2400" b="1" dirty="0" err="1">
                <a:solidFill>
                  <a:schemeClr val="bg1"/>
                </a:solidFill>
              </a:rPr>
              <a:t>Abstracteinreichung</a:t>
            </a:r>
            <a:r>
              <a:rPr lang="de-DE" sz="2400" b="1" dirty="0">
                <a:solidFill>
                  <a:schemeClr val="bg1"/>
                </a:solidFill>
              </a:rPr>
              <a:t> noch möglich bis: </a:t>
            </a:r>
          </a:p>
          <a:p>
            <a:r>
              <a:rPr lang="de-DE" sz="4000" b="1">
                <a:solidFill>
                  <a:srgbClr val="BA1363"/>
                </a:solidFill>
              </a:rPr>
              <a:t>  2</a:t>
            </a:r>
            <a:r>
              <a:rPr lang="de-DE" sz="4000" b="1" dirty="0">
                <a:solidFill>
                  <a:srgbClr val="BA1363"/>
                </a:solidFill>
              </a:rPr>
              <a:t>. Mai 2018</a:t>
            </a:r>
            <a:endParaRPr lang="de-DE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71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Text enthält.&#10;&#10;Mit hoher Zuverlässigkeit generierte Beschreibung">
            <a:extLst>
              <a:ext uri="{FF2B5EF4-FFF2-40B4-BE49-F238E27FC236}">
                <a16:creationId xmlns:a16="http://schemas.microsoft.com/office/drawing/2014/main" id="{C4243B8E-2BCC-4B20-B74C-C4B43957F7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757" y="15390"/>
            <a:ext cx="2236279" cy="3224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886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Benutzerdefiniert</PresentationFormat>
  <Paragraphs>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Office-Design</vt:lpstr>
      <vt:lpstr>PowerPoint-Präsentation</vt:lpstr>
      <vt:lpstr>PowerPoint-Präsentation</vt:lpstr>
    </vt:vector>
  </TitlesOfParts>
  <Company>unicom werbeagentur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Thomas Kusché</dc:creator>
  <cp:lastModifiedBy>Wencke Wieseke</cp:lastModifiedBy>
  <cp:revision>16</cp:revision>
  <dcterms:created xsi:type="dcterms:W3CDTF">2016-02-22T12:11:47Z</dcterms:created>
  <dcterms:modified xsi:type="dcterms:W3CDTF">2018-04-05T09:42:51Z</dcterms:modified>
</cp:coreProperties>
</file>